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실습" id="{9D96B02E-225D-47A6-9C38-7ED707D75C9B}">
          <p14:sldIdLst>
            <p14:sldId id="256"/>
            <p14:sldId id="257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88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429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231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86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248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393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937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805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797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814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252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4DD22-ACF6-45F2-B3E1-C3FE7BB0EAFB}" type="datetimeFigureOut">
              <a:rPr lang="ko-KR" altLang="en-US" smtClean="0"/>
              <a:t>2022-03-08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2768F-37AE-43EE-8151-41F83FE2F2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140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937" y="1505953"/>
            <a:ext cx="5509603" cy="42852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64007" y="513373"/>
            <a:ext cx="9689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/>
              <a:t>신분당선 </a:t>
            </a:r>
            <a:r>
              <a:rPr lang="ko-KR" altLang="en-US" sz="2000" dirty="0" err="1" smtClean="0"/>
              <a:t>광교역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- </a:t>
            </a:r>
            <a:r>
              <a:rPr lang="ko-KR" altLang="en-US" sz="2000" dirty="0" smtClean="0"/>
              <a:t>신분당선 </a:t>
            </a:r>
            <a:r>
              <a:rPr lang="ko-KR" altLang="en-US" sz="2000" dirty="0" err="1" smtClean="0"/>
              <a:t>정자역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- </a:t>
            </a:r>
            <a:r>
              <a:rPr lang="ko-KR" altLang="en-US" sz="2000" dirty="0" smtClean="0"/>
              <a:t>수인분당선 </a:t>
            </a:r>
            <a:r>
              <a:rPr lang="ko-KR" altLang="en-US" sz="2000" dirty="0" err="1" smtClean="0"/>
              <a:t>서현역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(2,450</a:t>
            </a:r>
            <a:r>
              <a:rPr lang="ko-KR" altLang="en-US" sz="2000" dirty="0" smtClean="0"/>
              <a:t>원</a:t>
            </a:r>
            <a:r>
              <a:rPr lang="en-US" altLang="ko-KR" sz="2000" dirty="0" smtClean="0"/>
              <a:t>/</a:t>
            </a:r>
            <a:r>
              <a:rPr lang="ko-KR" altLang="en-US" sz="2000" dirty="0" smtClean="0"/>
              <a:t>교통카드 기준</a:t>
            </a:r>
            <a:r>
              <a:rPr lang="en-US" altLang="ko-KR" sz="2000" dirty="0" smtClean="0"/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52891" y="1858834"/>
            <a:ext cx="3858749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지하철 신분당선 </a:t>
            </a:r>
            <a:r>
              <a:rPr lang="ko-KR" altLang="en-US" dirty="0" err="1" smtClean="0"/>
              <a:t>광교역</a:t>
            </a:r>
            <a:r>
              <a:rPr lang="ko-KR" altLang="en-US" dirty="0" smtClean="0"/>
              <a:t> 승차</a:t>
            </a:r>
            <a:endParaRPr lang="en-US" altLang="ko-KR" dirty="0" smtClean="0"/>
          </a:p>
          <a:p>
            <a:r>
              <a:rPr lang="ko-KR" altLang="en-US" dirty="0"/>
              <a:t>기본운임</a:t>
            </a:r>
            <a:r>
              <a:rPr lang="en-US" altLang="ko-KR" dirty="0"/>
              <a:t>(10㎞ </a:t>
            </a:r>
            <a:r>
              <a:rPr lang="ko-KR" altLang="en-US" dirty="0"/>
              <a:t>이내</a:t>
            </a:r>
            <a:r>
              <a:rPr lang="en-US" altLang="ko-KR" dirty="0"/>
              <a:t>) : </a:t>
            </a:r>
            <a:r>
              <a:rPr lang="en-US" altLang="ko-KR" b="1" dirty="0" smtClean="0"/>
              <a:t>1,250</a:t>
            </a:r>
            <a:r>
              <a:rPr lang="ko-KR" altLang="en-US" b="1" dirty="0" smtClean="0"/>
              <a:t>원</a:t>
            </a:r>
            <a:r>
              <a:rPr lang="en-US" altLang="ko-KR" dirty="0"/>
              <a:t> </a:t>
            </a:r>
            <a:r>
              <a:rPr lang="ko-KR" altLang="en-US" dirty="0" smtClean="0"/>
              <a:t>지불</a:t>
            </a:r>
            <a:endParaRPr lang="en-US" altLang="ko-KR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1982309" y="3091292"/>
            <a:ext cx="3199915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지하철 신분당선 </a:t>
            </a:r>
            <a:r>
              <a:rPr lang="ko-KR" altLang="en-US" dirty="0" err="1" smtClean="0"/>
              <a:t>정자역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환승</a:t>
            </a:r>
            <a:endParaRPr lang="en-US" altLang="ko-KR" dirty="0" smtClean="0"/>
          </a:p>
          <a:p>
            <a:r>
              <a:rPr lang="ko-KR" altLang="en-US" dirty="0" smtClean="0"/>
              <a:t>별도운임</a:t>
            </a:r>
            <a:r>
              <a:rPr lang="en-US" altLang="ko-KR" dirty="0"/>
              <a:t> </a:t>
            </a:r>
            <a:r>
              <a:rPr lang="en-US" altLang="ko-KR" b="1" dirty="0" smtClean="0"/>
              <a:t>1,000</a:t>
            </a:r>
            <a:r>
              <a:rPr lang="ko-KR" altLang="en-US" b="1" dirty="0" smtClean="0"/>
              <a:t>원 </a:t>
            </a:r>
            <a:r>
              <a:rPr lang="ko-KR" altLang="en-US" dirty="0" smtClean="0"/>
              <a:t>지불</a:t>
            </a:r>
            <a:endParaRPr lang="en-US" altLang="ko-KR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330171" y="4323750"/>
            <a:ext cx="4503156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지하철 수인분당선 </a:t>
            </a:r>
            <a:r>
              <a:rPr lang="ko-KR" altLang="en-US" dirty="0" err="1" smtClean="0"/>
              <a:t>서현역</a:t>
            </a:r>
            <a:r>
              <a:rPr lang="ko-KR" altLang="en-US" dirty="0" smtClean="0"/>
              <a:t> 하차</a:t>
            </a:r>
            <a:endParaRPr lang="en-US" altLang="ko-KR" dirty="0" smtClean="0"/>
          </a:p>
          <a:p>
            <a:r>
              <a:rPr lang="ko-KR" altLang="en-US" dirty="0" smtClean="0"/>
              <a:t>거리 초과 </a:t>
            </a:r>
            <a:r>
              <a:rPr lang="en-US" altLang="ko-KR" dirty="0" smtClean="0"/>
              <a:t>5km </a:t>
            </a:r>
            <a:r>
              <a:rPr lang="ko-KR" altLang="en-US" dirty="0" smtClean="0"/>
              <a:t>마다 </a:t>
            </a:r>
            <a:r>
              <a:rPr lang="en-US" altLang="ko-KR" dirty="0" smtClean="0"/>
              <a:t>100</a:t>
            </a:r>
            <a:r>
              <a:rPr lang="ko-KR" altLang="en-US" dirty="0" smtClean="0"/>
              <a:t>원 추가운임 적용</a:t>
            </a:r>
            <a:endParaRPr lang="en-US" altLang="ko-KR" dirty="0" smtClean="0"/>
          </a:p>
          <a:p>
            <a:r>
              <a:rPr lang="ko-KR" altLang="en-US" dirty="0" smtClean="0"/>
              <a:t>별도운임</a:t>
            </a:r>
            <a:r>
              <a:rPr lang="en-US" altLang="ko-KR" dirty="0"/>
              <a:t> </a:t>
            </a:r>
            <a:r>
              <a:rPr lang="en-US" altLang="ko-KR" b="1" dirty="0" smtClean="0"/>
              <a:t>200</a:t>
            </a:r>
            <a:r>
              <a:rPr lang="ko-KR" altLang="en-US" b="1" dirty="0" smtClean="0"/>
              <a:t>원</a:t>
            </a:r>
            <a:r>
              <a:rPr lang="en-US" altLang="ko-KR" b="1" dirty="0" smtClean="0"/>
              <a:t> </a:t>
            </a:r>
            <a:r>
              <a:rPr lang="ko-KR" altLang="en-US" dirty="0" smtClean="0"/>
              <a:t>지불</a:t>
            </a:r>
            <a:r>
              <a:rPr lang="en-US" altLang="ko-KR" dirty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총 거리 </a:t>
            </a:r>
            <a:r>
              <a:rPr lang="en-US" altLang="ko-KR" dirty="0" smtClean="0"/>
              <a:t>16.9km)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53439" y="1244343"/>
            <a:ext cx="11641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 smtClean="0"/>
              <a:t>총 거리 </a:t>
            </a:r>
            <a:r>
              <a:rPr lang="en-US" altLang="ko-KR" sz="1050" dirty="0" smtClean="0"/>
              <a:t>16.9km</a:t>
            </a:r>
          </a:p>
        </p:txBody>
      </p:sp>
      <p:sp>
        <p:nvSpPr>
          <p:cNvPr id="10" name="아래쪽 화살표 9"/>
          <p:cNvSpPr/>
          <p:nvPr/>
        </p:nvSpPr>
        <p:spPr>
          <a:xfrm>
            <a:off x="3284970" y="2641818"/>
            <a:ext cx="593558" cy="3128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아래쪽 화살표 10"/>
          <p:cNvSpPr/>
          <p:nvPr/>
        </p:nvSpPr>
        <p:spPr>
          <a:xfrm>
            <a:off x="3284970" y="3877168"/>
            <a:ext cx="593558" cy="31282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062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06829" y="936171"/>
            <a:ext cx="11985171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- </a:t>
            </a:r>
            <a:r>
              <a:rPr lang="ko-KR" altLang="en-US" sz="1400" dirty="0" smtClean="0"/>
              <a:t>한 개만 설치된 엘리베이터에서 동작 절차를 정리</a:t>
            </a:r>
            <a:endParaRPr lang="en-US" altLang="ko-KR" sz="1400" dirty="0" smtClean="0"/>
          </a:p>
          <a:p>
            <a:r>
              <a:rPr lang="en-US" altLang="ko-KR" sz="1400" dirty="0" smtClean="0"/>
              <a:t>   (</a:t>
            </a:r>
            <a:r>
              <a:rPr lang="ko-KR" altLang="en-US" sz="1400" dirty="0" smtClean="0"/>
              <a:t>가장 효율적으로 엘리베이터가 동작하려면</a:t>
            </a:r>
            <a:r>
              <a:rPr lang="en-US" altLang="ko-KR" sz="1400" dirty="0" smtClean="0"/>
              <a:t>?)</a:t>
            </a:r>
          </a:p>
          <a:p>
            <a:r>
              <a:rPr lang="en-US" altLang="ko-KR" sz="1400" dirty="0" smtClean="0"/>
              <a:t>   =&gt; </a:t>
            </a:r>
            <a:r>
              <a:rPr lang="ko-KR" altLang="en-US" sz="1400" b="1" dirty="0" smtClean="0"/>
              <a:t>현재 엘리베이터 </a:t>
            </a:r>
            <a:r>
              <a:rPr lang="en-US" altLang="ko-KR" sz="1400" b="1" dirty="0"/>
              <a:t>3</a:t>
            </a:r>
            <a:r>
              <a:rPr lang="ko-KR" altLang="en-US" sz="1400" b="1" dirty="0" smtClean="0"/>
              <a:t>층에 있음</a:t>
            </a:r>
            <a:r>
              <a:rPr lang="en-US" altLang="ko-KR" sz="1400" b="1" dirty="0" smtClean="0"/>
              <a:t>, 2</a:t>
            </a:r>
            <a:r>
              <a:rPr lang="ko-KR" altLang="en-US" sz="1400" b="1" dirty="0" smtClean="0"/>
              <a:t>층에서 올라가는 것 누름</a:t>
            </a:r>
            <a:r>
              <a:rPr lang="en-US" altLang="ko-KR" sz="1400" b="1" dirty="0" smtClean="0"/>
              <a:t>, 10</a:t>
            </a:r>
            <a:r>
              <a:rPr lang="ko-KR" altLang="en-US" sz="1400" b="1" dirty="0" smtClean="0"/>
              <a:t>층에서 내려가는 것 누름 </a:t>
            </a:r>
            <a:r>
              <a:rPr lang="ko-KR" altLang="en-US" sz="1400" dirty="0" smtClean="0"/>
              <a:t>을 가정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건물이 </a:t>
            </a:r>
            <a:r>
              <a:rPr lang="en-US" altLang="ko-KR" sz="1400" dirty="0" smtClean="0"/>
              <a:t>1</a:t>
            </a:r>
            <a:r>
              <a:rPr lang="ko-KR" altLang="en-US" sz="1400" dirty="0" smtClean="0"/>
              <a:t>층</a:t>
            </a:r>
            <a:r>
              <a:rPr lang="en-US" altLang="ko-KR" sz="1400" dirty="0" smtClean="0"/>
              <a:t>-10</a:t>
            </a:r>
            <a:r>
              <a:rPr lang="ko-KR" altLang="en-US" sz="1400" dirty="0" smtClean="0"/>
              <a:t>층으로 이루어져 </a:t>
            </a:r>
            <a:r>
              <a:rPr lang="ko-KR" altLang="en-US" sz="1400" dirty="0" err="1" smtClean="0"/>
              <a:t>있을때</a:t>
            </a:r>
            <a:r>
              <a:rPr lang="en-US" altLang="ko-KR" sz="1400" dirty="0" smtClean="0"/>
              <a:t>)</a:t>
            </a:r>
          </a:p>
          <a:p>
            <a:endParaRPr lang="en-US" altLang="ko-KR" sz="1200" dirty="0"/>
          </a:p>
          <a:p>
            <a:r>
              <a:rPr lang="en-US" altLang="ko-KR" sz="1200" dirty="0" smtClean="0"/>
              <a:t>1) </a:t>
            </a:r>
            <a:r>
              <a:rPr lang="ko-KR" altLang="en-US" sz="1200" dirty="0" smtClean="0"/>
              <a:t>엘리베이터가 </a:t>
            </a:r>
            <a:r>
              <a:rPr lang="en-US" altLang="ko-KR" sz="1200" dirty="0" smtClean="0"/>
              <a:t>3</a:t>
            </a:r>
            <a:r>
              <a:rPr lang="ko-KR" altLang="en-US" sz="1200" dirty="0" smtClean="0"/>
              <a:t>층</a:t>
            </a:r>
            <a:r>
              <a:rPr lang="en-US" altLang="ko-KR" sz="1200" dirty="0" smtClean="0"/>
              <a:t>, 2</a:t>
            </a:r>
            <a:r>
              <a:rPr lang="ko-KR" altLang="en-US" sz="1200" dirty="0" smtClean="0"/>
              <a:t>층에서 올라가는 인원이 많고 그 사람들의 목적지가 모두 </a:t>
            </a:r>
            <a:r>
              <a:rPr lang="en-US" altLang="ko-KR" sz="1200" dirty="0" smtClean="0"/>
              <a:t>10</a:t>
            </a:r>
            <a:r>
              <a:rPr lang="ko-KR" altLang="en-US" sz="1200" dirty="0" smtClean="0"/>
              <a:t>층이라면 </a:t>
            </a:r>
            <a:r>
              <a:rPr lang="en-US" altLang="ko-KR" sz="1200" dirty="0" smtClean="0"/>
              <a:t>3</a:t>
            </a:r>
            <a:r>
              <a:rPr lang="ko-KR" altLang="en-US" sz="1200" dirty="0" smtClean="0"/>
              <a:t>층</a:t>
            </a:r>
            <a:r>
              <a:rPr lang="en-US" altLang="ko-KR" sz="1200" dirty="0" smtClean="0"/>
              <a:t>-&gt;2</a:t>
            </a:r>
            <a:r>
              <a:rPr lang="ko-KR" altLang="en-US" sz="1200" dirty="0" smtClean="0"/>
              <a:t>층</a:t>
            </a:r>
            <a:r>
              <a:rPr lang="en-US" altLang="ko-KR" sz="1200" dirty="0" smtClean="0"/>
              <a:t>-&gt;10</a:t>
            </a:r>
            <a:r>
              <a:rPr lang="ko-KR" altLang="en-US" sz="1200" dirty="0" smtClean="0"/>
              <a:t>층</a:t>
            </a:r>
            <a:r>
              <a:rPr lang="en-US" altLang="ko-KR" sz="1200" dirty="0" smtClean="0"/>
              <a:t>-&gt;9,8,7</a:t>
            </a:r>
            <a:r>
              <a:rPr lang="ko-KR" altLang="en-US" sz="1200" dirty="0" smtClean="0"/>
              <a:t>층</a:t>
            </a:r>
            <a:r>
              <a:rPr lang="en-US" altLang="ko-KR" sz="1200" dirty="0" smtClean="0"/>
              <a:t>… </a:t>
            </a:r>
            <a:r>
              <a:rPr lang="ko-KR" altLang="en-US" sz="1200" dirty="0" smtClean="0"/>
              <a:t>으로 동작하는 것이 효율적</a:t>
            </a:r>
            <a:endParaRPr lang="en-US" altLang="ko-KR" sz="1200" dirty="0" smtClean="0"/>
          </a:p>
          <a:p>
            <a:r>
              <a:rPr lang="en-US" altLang="ko-KR" sz="1200" dirty="0" smtClean="0"/>
              <a:t>2) </a:t>
            </a:r>
            <a:r>
              <a:rPr lang="ko-KR" altLang="en-US" sz="1200" dirty="0" smtClean="0"/>
              <a:t>보통 엘리베이터 상승 또는 하강의 방향 따라</a:t>
            </a:r>
            <a:r>
              <a:rPr lang="en-US" altLang="ko-KR" sz="1200" dirty="0" smtClean="0"/>
              <a:t>(1-&gt;10,10-&gt;1)</a:t>
            </a:r>
            <a:r>
              <a:rPr lang="ko-KR" altLang="en-US" sz="1200" dirty="0" smtClean="0"/>
              <a:t> 운행하는 것이 가장 효율적이라고 생각됨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그러므로 </a:t>
            </a:r>
            <a:r>
              <a:rPr lang="en-US" altLang="ko-KR" sz="1200" dirty="0" smtClean="0"/>
              <a:t>3</a:t>
            </a:r>
            <a:r>
              <a:rPr lang="ko-KR" altLang="en-US" sz="1200" dirty="0" smtClean="0"/>
              <a:t>층</a:t>
            </a:r>
            <a:r>
              <a:rPr lang="en-US" altLang="ko-KR" sz="1200" dirty="0" smtClean="0"/>
              <a:t>-&gt;10</a:t>
            </a:r>
            <a:r>
              <a:rPr lang="ko-KR" altLang="en-US" sz="1200" dirty="0" smtClean="0"/>
              <a:t>층</a:t>
            </a:r>
            <a:r>
              <a:rPr lang="en-US" altLang="ko-KR" sz="1200" dirty="0" smtClean="0"/>
              <a:t>-&gt;1</a:t>
            </a:r>
            <a:r>
              <a:rPr lang="ko-KR" altLang="en-US" sz="1200" dirty="0" smtClean="0"/>
              <a:t>층</a:t>
            </a:r>
            <a:r>
              <a:rPr lang="en-US" altLang="ko-KR" sz="1200" dirty="0" smtClean="0"/>
              <a:t>(1</a:t>
            </a:r>
            <a:r>
              <a:rPr lang="ko-KR" altLang="en-US" sz="1200" dirty="0" smtClean="0"/>
              <a:t>층으로 이동하는 인원 </a:t>
            </a:r>
            <a:r>
              <a:rPr lang="ko-KR" altLang="en-US" sz="1200" dirty="0" err="1" smtClean="0"/>
              <a:t>있을시</a:t>
            </a:r>
            <a:r>
              <a:rPr lang="en-US" altLang="ko-KR" sz="1200" dirty="0" smtClean="0"/>
              <a:t>)-&gt;2</a:t>
            </a:r>
            <a:r>
              <a:rPr lang="ko-KR" altLang="en-US" sz="1200" dirty="0" smtClean="0"/>
              <a:t>층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ko-KR" altLang="en-US" sz="1200" dirty="0" smtClean="0"/>
              <a:t>엘리베이터가 한 대이기 때문에 그 층의 인원에 따라서 효율성이 높아지거나 낮아짐을 결정하고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보통적인 생각인 </a:t>
            </a:r>
            <a:r>
              <a:rPr lang="en-US" altLang="ko-KR" sz="1200" dirty="0" smtClean="0"/>
              <a:t>1-&gt;10, 10-&gt;1 </a:t>
            </a:r>
            <a:r>
              <a:rPr lang="ko-KR" altLang="en-US" sz="1200" dirty="0" smtClean="0"/>
              <a:t>방향으로 운행되는 것이 다음이라고 생각됨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400" dirty="0" smtClean="0"/>
              <a:t>- </a:t>
            </a:r>
            <a:r>
              <a:rPr lang="ko-KR" altLang="en-US" sz="1400" dirty="0" smtClean="0"/>
              <a:t>엘리베이터가 두 개 설치된 경우 통합 동작 절차를 정리해 봅시다</a:t>
            </a:r>
            <a:r>
              <a:rPr lang="en-US" altLang="ko-KR" sz="1400" dirty="0" smtClean="0"/>
              <a:t>.</a:t>
            </a:r>
          </a:p>
          <a:p>
            <a:r>
              <a:rPr lang="en-US" altLang="ko-KR" sz="1400" dirty="0" smtClean="0"/>
              <a:t>  =&gt; </a:t>
            </a:r>
            <a:r>
              <a:rPr lang="ko-KR" altLang="en-US" sz="1400" b="1" dirty="0" smtClean="0"/>
              <a:t>현재 엘리베이터 </a:t>
            </a:r>
            <a:r>
              <a:rPr lang="en-US" altLang="ko-KR" sz="1400" b="1" dirty="0" smtClean="0"/>
              <a:t>A</a:t>
            </a:r>
            <a:r>
              <a:rPr lang="ko-KR" altLang="en-US" sz="1400" b="1" dirty="0" smtClean="0"/>
              <a:t>는 </a:t>
            </a:r>
            <a:r>
              <a:rPr lang="en-US" altLang="ko-KR" sz="1400" b="1" dirty="0" smtClean="0"/>
              <a:t>3</a:t>
            </a:r>
            <a:r>
              <a:rPr lang="ko-KR" altLang="en-US" sz="1400" b="1" dirty="0" smtClean="0"/>
              <a:t>층</a:t>
            </a:r>
            <a:r>
              <a:rPr lang="en-US" altLang="ko-KR" sz="1400" b="1" dirty="0" smtClean="0"/>
              <a:t>, B</a:t>
            </a:r>
            <a:r>
              <a:rPr lang="ko-KR" altLang="en-US" sz="1400" b="1" dirty="0" smtClean="0"/>
              <a:t>는 </a:t>
            </a:r>
            <a:r>
              <a:rPr lang="en-US" altLang="ko-KR" sz="1400" b="1" dirty="0" smtClean="0"/>
              <a:t>10</a:t>
            </a:r>
            <a:r>
              <a:rPr lang="ko-KR" altLang="en-US" sz="1400" b="1" dirty="0" smtClean="0"/>
              <a:t>층에 있음</a:t>
            </a:r>
            <a:endParaRPr lang="en-US" altLang="ko-KR" sz="1400" b="1" dirty="0" smtClean="0"/>
          </a:p>
          <a:p>
            <a:r>
              <a:rPr lang="en-US" altLang="ko-KR" sz="1400" b="1" dirty="0" smtClean="0"/>
              <a:t>       1</a:t>
            </a:r>
            <a:r>
              <a:rPr lang="ko-KR" altLang="en-US" sz="1400" b="1" dirty="0" smtClean="0"/>
              <a:t>층에서 올라가는 것 누름</a:t>
            </a:r>
            <a:r>
              <a:rPr lang="en-US" altLang="ko-KR" sz="1400" b="1" dirty="0" smtClean="0"/>
              <a:t>, 4</a:t>
            </a:r>
            <a:r>
              <a:rPr lang="ko-KR" altLang="en-US" sz="1400" b="1" dirty="0" smtClean="0"/>
              <a:t>층에서 내려가는 것 누름</a:t>
            </a:r>
            <a:endParaRPr lang="en-US" altLang="ko-KR" sz="1400" b="1" dirty="0" smtClean="0"/>
          </a:p>
          <a:p>
            <a:endParaRPr lang="en-US" altLang="ko-KR" sz="1200" b="1" dirty="0"/>
          </a:p>
          <a:p>
            <a:r>
              <a:rPr lang="en-US" altLang="ko-KR" sz="1200" dirty="0" smtClean="0"/>
              <a:t>1) 1</a:t>
            </a:r>
            <a:r>
              <a:rPr lang="ko-KR" altLang="en-US" sz="1200" dirty="0" smtClean="0"/>
              <a:t>층에서 올라가는 것 누를 시</a:t>
            </a:r>
            <a:r>
              <a:rPr lang="en-US" altLang="ko-KR" sz="1200" dirty="0" smtClean="0"/>
              <a:t> A</a:t>
            </a:r>
            <a:r>
              <a:rPr lang="ko-KR" altLang="en-US" sz="1200" dirty="0" smtClean="0"/>
              <a:t>는 절대값 </a:t>
            </a:r>
            <a:r>
              <a:rPr lang="en-US" altLang="ko-KR" sz="1200" dirty="0" smtClean="0"/>
              <a:t>2, B</a:t>
            </a:r>
            <a:r>
              <a:rPr lang="ko-KR" altLang="en-US" sz="1200" dirty="0" smtClean="0"/>
              <a:t>는 절대값 </a:t>
            </a:r>
            <a:r>
              <a:rPr lang="en-US" altLang="ko-KR" sz="1200" dirty="0" smtClean="0"/>
              <a:t>9</a:t>
            </a:r>
            <a:r>
              <a:rPr lang="ko-KR" altLang="en-US" sz="1200" dirty="0" smtClean="0"/>
              <a:t>로 </a:t>
            </a:r>
            <a:r>
              <a:rPr lang="en-US" altLang="ko-KR" sz="1200" dirty="0" smtClean="0"/>
              <a:t>A</a:t>
            </a:r>
            <a:r>
              <a:rPr lang="ko-KR" altLang="en-US" sz="1200" dirty="0" smtClean="0"/>
              <a:t>가 내려가는 것이 더 효율적</a:t>
            </a:r>
            <a:endParaRPr lang="en-US" altLang="ko-KR" sz="1200" dirty="0" smtClean="0"/>
          </a:p>
          <a:p>
            <a:r>
              <a:rPr lang="en-US" altLang="ko-KR" sz="1200" dirty="0" smtClean="0"/>
              <a:t>   4</a:t>
            </a:r>
            <a:r>
              <a:rPr lang="ko-KR" altLang="en-US" sz="1200" dirty="0" smtClean="0"/>
              <a:t>층에서 내려가는 것 누를 시 </a:t>
            </a:r>
            <a:r>
              <a:rPr lang="en-US" altLang="ko-KR" sz="1200" dirty="0" smtClean="0"/>
              <a:t>B</a:t>
            </a:r>
            <a:r>
              <a:rPr lang="ko-KR" altLang="en-US" sz="1200" dirty="0" smtClean="0"/>
              <a:t>는 절대값 </a:t>
            </a:r>
            <a:r>
              <a:rPr lang="en-US" altLang="ko-KR" sz="1200" dirty="0"/>
              <a:t>1</a:t>
            </a:r>
            <a:r>
              <a:rPr lang="en-US" altLang="ko-KR" sz="1200" dirty="0" smtClean="0"/>
              <a:t>, B</a:t>
            </a:r>
            <a:r>
              <a:rPr lang="ko-KR" altLang="en-US" sz="1200" dirty="0" smtClean="0"/>
              <a:t>는 절대값 </a:t>
            </a:r>
            <a:r>
              <a:rPr lang="en-US" altLang="ko-KR" sz="1200" dirty="0" smtClean="0"/>
              <a:t>6</a:t>
            </a:r>
            <a:r>
              <a:rPr lang="ko-KR" altLang="en-US" sz="1200" dirty="0" smtClean="0"/>
              <a:t>으로 </a:t>
            </a:r>
            <a:r>
              <a:rPr lang="en-US" altLang="ko-KR" sz="1200" dirty="0" smtClean="0"/>
              <a:t>A</a:t>
            </a:r>
            <a:r>
              <a:rPr lang="ko-KR" altLang="en-US" sz="1200" dirty="0" smtClean="0"/>
              <a:t>가 올라가서 내려오는 것이 효율적이다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smtClean="0"/>
              <a:t>   두 가지 경우 전부 </a:t>
            </a:r>
            <a:r>
              <a:rPr lang="en-US" altLang="ko-KR" sz="1200" dirty="0" smtClean="0"/>
              <a:t>A</a:t>
            </a:r>
            <a:r>
              <a:rPr lang="ko-KR" altLang="en-US" sz="1200" dirty="0" smtClean="0"/>
              <a:t>가 운행되는 것이 효율적이며 </a:t>
            </a:r>
            <a:r>
              <a:rPr lang="en-US" altLang="ko-KR" sz="1200" dirty="0" smtClean="0"/>
              <a:t>A </a:t>
            </a:r>
            <a:r>
              <a:rPr lang="ko-KR" altLang="en-US" sz="1200" dirty="0" smtClean="0"/>
              <a:t>엘리베이터가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층으로 이동하여 </a:t>
            </a:r>
            <a:r>
              <a:rPr lang="en-US" altLang="ko-KR" sz="1200" dirty="0" smtClean="0"/>
              <a:t>1</a:t>
            </a:r>
            <a:r>
              <a:rPr lang="ko-KR" altLang="en-US" sz="1200" dirty="0" smtClean="0"/>
              <a:t>층으로 내려가는 것이 가장 효율적이다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smtClean="0"/>
              <a:t>두 대의 엘리베이터가 꼭 작동을 하여야 하는 것이면</a:t>
            </a:r>
            <a:r>
              <a:rPr lang="en-US" altLang="ko-KR" sz="1200" dirty="0" smtClean="0"/>
              <a:t>, B</a:t>
            </a:r>
            <a:r>
              <a:rPr lang="ko-KR" altLang="en-US" sz="1200" dirty="0" smtClean="0"/>
              <a:t>가 상승하강 방향에 따라 </a:t>
            </a:r>
            <a:r>
              <a:rPr lang="en-US" altLang="ko-KR" sz="1200" dirty="0" smtClean="0"/>
              <a:t>10</a:t>
            </a:r>
            <a:r>
              <a:rPr lang="ko-KR" altLang="en-US" sz="1200" dirty="0" smtClean="0"/>
              <a:t>층에서 하강하면서 </a:t>
            </a:r>
            <a:r>
              <a:rPr lang="en-US" altLang="ko-KR" sz="1200" dirty="0" smtClean="0"/>
              <a:t>4</a:t>
            </a:r>
            <a:r>
              <a:rPr lang="ko-KR" altLang="en-US" sz="1200" dirty="0" smtClean="0"/>
              <a:t>층을 경유해 내려가는 것이 효율적이며</a:t>
            </a:r>
            <a:endParaRPr lang="en-US" altLang="ko-KR" sz="1200" dirty="0"/>
          </a:p>
          <a:p>
            <a:r>
              <a:rPr lang="en-US" altLang="ko-KR" sz="1200" dirty="0" smtClean="0"/>
              <a:t>A</a:t>
            </a:r>
            <a:r>
              <a:rPr lang="ko-KR" altLang="en-US" sz="1200" dirty="0" smtClean="0"/>
              <a:t>는 </a:t>
            </a:r>
            <a:r>
              <a:rPr lang="en-US" altLang="ko-KR" sz="1200" dirty="0" smtClean="0"/>
              <a:t>3</a:t>
            </a:r>
            <a:r>
              <a:rPr lang="ko-KR" altLang="en-US" sz="1200" dirty="0" smtClean="0"/>
              <a:t>층에서 </a:t>
            </a:r>
            <a:r>
              <a:rPr lang="en-US" altLang="ko-KR" sz="1200" dirty="0" smtClean="0"/>
              <a:t>1</a:t>
            </a:r>
            <a:r>
              <a:rPr lang="ko-KR" altLang="en-US" sz="1200" dirty="0" smtClean="0"/>
              <a:t>층으로 내려와 올라가는 것이 가장 효율적이라고 생각된다</a:t>
            </a:r>
            <a:r>
              <a:rPr lang="en-US" altLang="ko-KR" sz="12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6752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485" y="1611401"/>
            <a:ext cx="8173156" cy="48134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08485" y="1155032"/>
            <a:ext cx="249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Hello, World </a:t>
            </a:r>
            <a:r>
              <a:rPr lang="ko-KR" altLang="en-US" dirty="0" smtClean="0"/>
              <a:t>출력하기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3424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723" y="1295901"/>
            <a:ext cx="8638059" cy="50968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13723" y="753980"/>
            <a:ext cx="249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Hello, World </a:t>
            </a:r>
            <a:r>
              <a:rPr lang="ko-KR" altLang="en-US" dirty="0" smtClean="0"/>
              <a:t>출력하기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9919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5616" t="24397" r="4167" b="21014"/>
          <a:stretch/>
        </p:blipFill>
        <p:spPr>
          <a:xfrm rot="5400000">
            <a:off x="-620871" y="2733673"/>
            <a:ext cx="5421087" cy="24601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8548" y="416522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영수증 출력하기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704" y="0"/>
            <a:ext cx="8437418" cy="68580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6296998" y="4170587"/>
            <a:ext cx="2013857" cy="235131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22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361</Words>
  <Application>Microsoft Office PowerPoint</Application>
  <PresentationFormat>와이드스크린</PresentationFormat>
  <Paragraphs>34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17</cp:revision>
  <dcterms:created xsi:type="dcterms:W3CDTF">2022-03-08T01:38:00Z</dcterms:created>
  <dcterms:modified xsi:type="dcterms:W3CDTF">2022-03-08T06:30:57Z</dcterms:modified>
</cp:coreProperties>
</file>

<file path=docProps/thumbnail.jpeg>
</file>